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70" r:id="rId4"/>
    <p:sldId id="271" r:id="rId5"/>
    <p:sldId id="272" r:id="rId6"/>
    <p:sldId id="273" r:id="rId7"/>
    <p:sldId id="260" r:id="rId8"/>
    <p:sldId id="269" r:id="rId9"/>
    <p:sldId id="274" r:id="rId10"/>
    <p:sldId id="275" r:id="rId11"/>
    <p:sldId id="276" r:id="rId12"/>
    <p:sldId id="267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65" r:id="rId23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77"/>
    <a:srgbClr val="22343C"/>
    <a:srgbClr val="37463B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619" autoAdjust="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4EDF3B-170A-460A-9F63-89968614147A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2022/6/11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CB800D5-F0A2-4A01-9A9B-8BD255874D31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CC06EED-2A3C-4EAF-A3EA-066A0F36D038}" type="datetime1">
              <a:rPr lang="ja-JP" altLang="en-US" noProof="0" smtClean="0"/>
              <a:t>2022/6/11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7FFB0464-F52C-4F62-B2A8-C42021021BFD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altLang="ja-JP" smtClean="0"/>
              <a:pPr/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42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altLang="ja-JP" smtClean="0"/>
              <a:pPr/>
              <a:t>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2563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altLang="ja-JP" smtClean="0"/>
              <a:pPr/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19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altLang="ja-JP" smtClean="0"/>
              <a:pPr/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1694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altLang="ja-JP" smtClean="0"/>
              <a:pPr/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39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altLang="ja-JP" smtClean="0"/>
              <a:pPr/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402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altLang="ja-JP" smtClean="0"/>
              <a:pPr/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7410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altLang="ja-JP" smtClean="0"/>
              <a:pPr/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493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rtlCol="0"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14" name="テキスト プレースホルダー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 rtlCol="0"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日付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</a:lstStyle>
          <a:p>
            <a:pPr marL="228600" lvl="0" indent="-228600" algn="ctr" rtl="0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 noProof="0" dirty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付きのセクション区切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 rtlCol="0"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16" name="テキスト プレースホルダー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7277" y="3077822"/>
            <a:ext cx="1386798" cy="368878"/>
          </a:xfrm>
        </p:spPr>
        <p:txBody>
          <a:bodyPr rtlCol="0"/>
          <a:lstStyle>
            <a:lvl1pPr algn="r">
              <a:buFontTx/>
              <a:buNone/>
              <a:defRPr sz="2400" i="0">
                <a:solidFill>
                  <a:schemeClr val="accent3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サブタイトル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から 2 枚の写真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画像 8" descr="ラグを含む画像&#10;&#10;自動生成された説明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図プレースホルダー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 rtlCol="0"/>
          <a:lstStyle>
            <a:lvl1pPr algn="ctr">
              <a:buNone/>
              <a:defRPr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4" name="長方形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グラフィック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図プレースホルダー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 b="0">
                <a:solidFill>
                  <a:schemeClr val="accent3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枚の写真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プレースホルダー 25" descr="サンゴのクローズ アップ&#10;&#10;自動生成された説明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長方形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長方形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グラフィック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図プレースホルダー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 b="0">
                <a:solidFill>
                  <a:schemeClr val="accent3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枚の写真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プレースホルダー 25" descr="サンゴのクローズ アップ&#10;&#10;自動生成された説明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グラフィック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グラフィック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長方形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長方形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長方形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長方形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長方形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長方形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21" name="図プレースホルダー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 b="0">
                <a:solidFill>
                  <a:schemeClr val="accent3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枚の写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長方形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画像 6" descr="ラグを含む画像&#10;&#10;自動生成された説明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長方形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長方形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長方形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長方形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長方形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長方形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9" name="長方形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2" name="長方形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長方形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テキスト プレースホルダー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26218" y="743985"/>
            <a:ext cx="1598495" cy="368878"/>
          </a:xfrm>
        </p:spPr>
        <p:txBody>
          <a:bodyPr rtlCol="0"/>
          <a:lstStyle>
            <a:lvl1pPr algn="r">
              <a:buFontTx/>
              <a:buNone/>
              <a:defRPr sz="2400" i="0">
                <a:solidFill>
                  <a:schemeClr val="accent3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サブタイトル</a:t>
            </a:r>
          </a:p>
        </p:txBody>
      </p:sp>
      <p:sp>
        <p:nvSpPr>
          <p:cNvPr id="4" name="グラフィック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図プレースホルダー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27" name="図プレースホルダー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30" name="図プレースホルダー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31" name="図プレースホルダー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33" name="テキスト プレースホルダー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 rtlCol="0"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ここにテキストを追加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枚の写真コラージュ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" name="長方形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長方形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長方形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長方形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長方形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長方形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図プレースホルダー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29" name="図プレースホルダー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30" name="図プレースホルダー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31" name="図プレースホルダー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32" name="図プレースホルダー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33" name="図プレースホルダー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34" name="図プレースホルダー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  <p:sp>
        <p:nvSpPr>
          <p:cNvPr id="35" name="図プレースホルダー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画像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のレイアウ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プレースホルダー 25" descr="サンゴのクローズ アップ&#10;&#10;自動生成された説明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長方形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プレースホルダー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5634" y="3077822"/>
            <a:ext cx="1451321" cy="368878"/>
          </a:xfrm>
        </p:spPr>
        <p:txBody>
          <a:bodyPr rtlCol="0"/>
          <a:lstStyle>
            <a:lvl1pPr algn="r">
              <a:buFontTx/>
              <a:buNone/>
              <a:defRPr sz="2400" i="0">
                <a:solidFill>
                  <a:srgbClr val="446777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サブタイトル</a:t>
            </a:r>
          </a:p>
        </p:txBody>
      </p:sp>
      <p:sp>
        <p:nvSpPr>
          <p:cNvPr id="2" name="グラフィック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B71941E-999A-46A6-8647-0420067BF7EA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プレースホルダー 5" descr="農地と山に沿うオープン ロード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画像 7" descr="バッジ型の山と木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982" y="2425711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タイトル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800553"/>
            <a:ext cx="4809839" cy="573515"/>
          </a:xfrm>
        </p:spPr>
        <p:txBody>
          <a:bodyPr rtlCol="0"/>
          <a:lstStyle/>
          <a:p>
            <a:pPr rtl="0"/>
            <a:r>
              <a:rPr lang="en-US" altLang="ja-JP" b="1" dirty="0"/>
              <a:t>Drive my car</a:t>
            </a:r>
            <a:r>
              <a:rPr lang="ja-JP" altLang="en-US" b="1" dirty="0"/>
              <a:t>　</a:t>
            </a:r>
            <a:r>
              <a:rPr lang="en-US" altLang="ja-JP" b="1" dirty="0"/>
              <a:t>Vol. 1</a:t>
            </a:r>
            <a:endParaRPr lang="ja-JP" altLang="en-US" b="1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1937BB-8C52-48AD-84E8-D9E4C22EC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1449" y="4938614"/>
            <a:ext cx="3514657" cy="379110"/>
          </a:xfrm>
        </p:spPr>
        <p:txBody>
          <a:bodyPr rtlCol="0"/>
          <a:lstStyle/>
          <a:p>
            <a:pPr rtl="0"/>
            <a:r>
              <a:rPr lang="en-US" altLang="ja-JP" dirty="0"/>
              <a:t>May 2022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3103417"/>
            <a:ext cx="5091193" cy="811119"/>
          </a:xfrm>
        </p:spPr>
        <p:txBody>
          <a:bodyPr rtlCol="0"/>
          <a:lstStyle/>
          <a:p>
            <a:pPr rtl="0"/>
            <a:r>
              <a:rPr lang="en-US" altLang="ja-JP" dirty="0"/>
              <a:t>Joined Kashiwa TMC from </a:t>
            </a:r>
            <a:r>
              <a:rPr lang="en-US" altLang="ja-JP" dirty="0" err="1"/>
              <a:t>Tsuwano</a:t>
            </a:r>
            <a:endParaRPr lang="en-US" altLang="ja-JP" dirty="0"/>
          </a:p>
        </p:txBody>
      </p:sp>
      <p:pic>
        <p:nvPicPr>
          <p:cNvPr id="6" name="図プレースホルダー 5" descr="山の麓にある道路標識&#10;&#10;低い精度で自動的に生成された説明">
            <a:extLst>
              <a:ext uri="{FF2B5EF4-FFF2-40B4-BE49-F238E27FC236}">
                <a16:creationId xmlns:a16="http://schemas.microsoft.com/office/drawing/2014/main" id="{AA10C5DF-957D-4AD0-BF1A-5729A5751E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876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ED1E9DD2-8848-4818-8514-DAF45553B6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EDEC169-5D03-44F6-8D90-E55FFC0ADD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96BFDD5-9732-4CE9-BAE8-5C9E07D5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4D9A95E-6CE0-447B-8D87-7B5CFBFCF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5" y="0"/>
            <a:ext cx="11574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888" y="5766800"/>
            <a:ext cx="5354665" cy="676186"/>
          </a:xfrm>
        </p:spPr>
        <p:txBody>
          <a:bodyPr rtlCol="0"/>
          <a:lstStyle/>
          <a:p>
            <a:pPr rtl="0"/>
            <a:r>
              <a:rPr lang="en-US" altLang="ja-JP" dirty="0"/>
              <a:t>Enjoyed Nagasaki</a:t>
            </a:r>
          </a:p>
        </p:txBody>
      </p:sp>
      <p:pic>
        <p:nvPicPr>
          <p:cNvPr id="11" name="図プレースホルダー 10" descr="屋外, 建物, 像, 男 が含まれている画像&#10;&#10;自動的に生成された説明">
            <a:extLst>
              <a:ext uri="{FF2B5EF4-FFF2-40B4-BE49-F238E27FC236}">
                <a16:creationId xmlns:a16="http://schemas.microsoft.com/office/drawing/2014/main" id="{AAEBB3CD-A5D5-4B4E-A560-83C6C97FA1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図プレースホルダー 13" descr="湖と山の景色&#10;&#10;自動的に生成された説明">
            <a:extLst>
              <a:ext uri="{FF2B5EF4-FFF2-40B4-BE49-F238E27FC236}">
                <a16:creationId xmlns:a16="http://schemas.microsoft.com/office/drawing/2014/main" id="{8B9D37A3-A1E2-4922-B4AF-92907392D63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図プレースホルダー 15" descr="海に浮かぶ島&#10;&#10;中程度の精度で自動的に生成された説明">
            <a:extLst>
              <a:ext uri="{FF2B5EF4-FFF2-40B4-BE49-F238E27FC236}">
                <a16:creationId xmlns:a16="http://schemas.microsoft.com/office/drawing/2014/main" id="{967DAB31-060F-4D24-80F7-D05914C4FE4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392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>
            <a:extLst>
              <a:ext uri="{FF2B5EF4-FFF2-40B4-BE49-F238E27FC236}">
                <a16:creationId xmlns:a16="http://schemas.microsoft.com/office/drawing/2014/main" id="{ACB767EE-CB61-4130-84C4-A46341B68D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B638166C-7F9B-48D3-A89E-55A0F5F0BC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CC61F7CA-79EE-4164-8D2F-EDF72FDB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0F34D89-211D-4786-81AC-6ED70D44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51" y="0"/>
            <a:ext cx="11479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プレースホルダー 10" descr="草の上にいろいろな家&#10;&#10;低い精度で自動的に生成された説明">
            <a:extLst>
              <a:ext uri="{FF2B5EF4-FFF2-40B4-BE49-F238E27FC236}">
                <a16:creationId xmlns:a16="http://schemas.microsoft.com/office/drawing/2014/main" id="{4DBAEA1A-2FFB-4F95-91F4-87C6295F3EA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図プレースホルダー 8" descr="屋外, ベンチ, 建物, 座る が含まれている画像&#10;&#10;自動的に生成された説明">
            <a:extLst>
              <a:ext uri="{FF2B5EF4-FFF2-40B4-BE49-F238E27FC236}">
                <a16:creationId xmlns:a16="http://schemas.microsoft.com/office/drawing/2014/main" id="{389EDBBE-911F-4C58-A4F8-A914AD05D0B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56B7DCB2-5337-4F04-8205-754E4166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Dazifu</a:t>
            </a:r>
            <a:r>
              <a:rPr lang="en-US" altLang="ja-JP" dirty="0"/>
              <a:t> and </a:t>
            </a:r>
            <a:r>
              <a:rPr lang="en-US" altLang="ja-JP" dirty="0" err="1"/>
              <a:t>Yoshinogari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333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>
            <a:extLst>
              <a:ext uri="{FF2B5EF4-FFF2-40B4-BE49-F238E27FC236}">
                <a16:creationId xmlns:a16="http://schemas.microsoft.com/office/drawing/2014/main" id="{C899CABF-A4DB-4512-A09D-371CFEFD47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7D30D9AE-F561-4E60-98E0-ADFC99FEDE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6647F36-745F-4CB1-BCB6-3F467135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9EB9D09-E98E-4C81-86B7-353F12E0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898" y="0"/>
            <a:ext cx="1279179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64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7" descr="海の岩の上に立っている人&#10;&#10;中程度の精度で自動的に生成された説明">
            <a:extLst>
              <a:ext uri="{FF2B5EF4-FFF2-40B4-BE49-F238E27FC236}">
                <a16:creationId xmlns:a16="http://schemas.microsoft.com/office/drawing/2014/main" id="{3803AC4E-AC79-4727-9067-55680258DA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2496BBAD-58BC-4E82-AB3E-5447D5B0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Beautiful Sunset at Wakayama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178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644286DA-DE47-467F-B67B-074B4108EE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B838942-EF0A-429B-8B3A-6ECDD7E8A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C5D5D4F-A274-4E9D-9E30-959A6DF5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7674EFB-C83C-4DD9-92E9-E38B9958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10" y="0"/>
            <a:ext cx="11195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8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プレースホルダー 1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7FE5BC21-ECDD-4D46-A59C-16686832B8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50F3EBFD-EBB6-496D-9CE9-6A2742E9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Kumano and </a:t>
            </a:r>
            <a:r>
              <a:rPr lang="en-US" altLang="ja-JP" dirty="0" err="1"/>
              <a:t>Totsukawa</a:t>
            </a:r>
            <a:endParaRPr lang="ja-JP" altLang="en-US" dirty="0"/>
          </a:p>
        </p:txBody>
      </p:sp>
      <p:pic>
        <p:nvPicPr>
          <p:cNvPr id="13" name="図プレースホルダー 12" descr="屋外, 建物, ベンチ, 木製 が含まれている画像&#10;&#10;自動的に生成された説明">
            <a:extLst>
              <a:ext uri="{FF2B5EF4-FFF2-40B4-BE49-F238E27FC236}">
                <a16:creationId xmlns:a16="http://schemas.microsoft.com/office/drawing/2014/main" id="{56E86F65-0DBB-47CB-B8A8-DD09A00AB7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22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7" descr="誕生日ケーキを囲む人々&#10;&#10;中程度の精度で自動的に生成された説明">
            <a:extLst>
              <a:ext uri="{FF2B5EF4-FFF2-40B4-BE49-F238E27FC236}">
                <a16:creationId xmlns:a16="http://schemas.microsoft.com/office/drawing/2014/main" id="{9ED9E883-FC63-431B-9EBF-39D2FE57B0A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15DFC6BC-9871-46B6-AD02-029C0913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Met Division J directors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11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プレースホルダー 14" descr="下から空に向けて見る木の景色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長方形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91853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037" y="2906315"/>
            <a:ext cx="2652057" cy="591127"/>
          </a:xfrm>
        </p:spPr>
        <p:txBody>
          <a:bodyPr rtlCol="0"/>
          <a:lstStyle/>
          <a:p>
            <a:pPr rtl="0"/>
            <a:r>
              <a:rPr lang="en-US" altLang="ja-JP" b="1" dirty="0"/>
              <a:t>7,000 km</a:t>
            </a:r>
            <a:endParaRPr lang="ja-JP" altLang="en-US" b="1" dirty="0"/>
          </a:p>
        </p:txBody>
      </p:sp>
      <p:sp>
        <p:nvSpPr>
          <p:cNvPr id="18" name="長方形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グラフィック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71B2C697-86C4-41AF-BFF1-786285B464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43FB616-9702-43FA-915A-011B4DECB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7742427-1ADC-4204-B7F4-2062C6D2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9ED0616-3921-4016-9914-4E5267AE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1" y="0"/>
            <a:ext cx="12374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70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7" descr="山の上の橋&#10;&#10;中程度の精度で自動的に生成された説明">
            <a:extLst>
              <a:ext uri="{FF2B5EF4-FFF2-40B4-BE49-F238E27FC236}">
                <a16:creationId xmlns:a16="http://schemas.microsoft.com/office/drawing/2014/main" id="{C7CB8EC4-37C8-4D4D-9AB3-BE03557A841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5195A0EA-4BAD-435F-B269-7F47689E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Biwako</a:t>
            </a:r>
            <a:r>
              <a:rPr lang="en-US" altLang="ja-JP" dirty="0"/>
              <a:t> telework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79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DF8FD72-520F-49F4-A61E-FA4A9F3B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5" name="図 4" descr="メーター, モニター, 閉じる, 時計 が含まれている画像&#10;&#10;自動的に生成された説明">
            <a:extLst>
              <a:ext uri="{FF2B5EF4-FFF2-40B4-BE49-F238E27FC236}">
                <a16:creationId xmlns:a16="http://schemas.microsoft.com/office/drawing/2014/main" id="{2448C330-637D-4B62-9CD8-C625C39918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090" y="460887"/>
            <a:ext cx="7914968" cy="59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プレースホルダー 14" descr="下から空に向けて見る木の景色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長方形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965" y="0"/>
            <a:ext cx="12282193" cy="698919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長方形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グラフィック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CF9951-BEC3-4724-82F1-971220CD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0262" y="2631994"/>
            <a:ext cx="5631738" cy="422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E3D12-B5F9-42DC-9033-A804CE41E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" y="-35555"/>
            <a:ext cx="5838516" cy="438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037" y="2906315"/>
            <a:ext cx="2652057" cy="591127"/>
          </a:xfrm>
        </p:spPr>
        <p:txBody>
          <a:bodyPr rtlCol="0"/>
          <a:lstStyle/>
          <a:p>
            <a:pPr rtl="0"/>
            <a:r>
              <a:rPr lang="en-US" altLang="ja-JP" b="1" dirty="0"/>
              <a:t>7,000 km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66194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>
            <a:extLst>
              <a:ext uri="{FF2B5EF4-FFF2-40B4-BE49-F238E27FC236}">
                <a16:creationId xmlns:a16="http://schemas.microsoft.com/office/drawing/2014/main" id="{108045B0-4A7D-4B36-95BE-E8C7994288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C6459A3-CAFD-424F-8C10-9DF5550F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68" y="917"/>
            <a:ext cx="7944464" cy="692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30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>
            <a:extLst>
              <a:ext uri="{FF2B5EF4-FFF2-40B4-BE49-F238E27FC236}">
                <a16:creationId xmlns:a16="http://schemas.microsoft.com/office/drawing/2014/main" id="{B0FCE6E9-503A-4038-803E-0AC5F09B4B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F4678C-9FA0-4F4E-A285-E6F78921A6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1CF707A-5340-416A-9DA7-C8BDE2FF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CBCF7FE-8643-4267-A755-72EDE7AA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98" y="0"/>
            <a:ext cx="10983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>
            <a:extLst>
              <a:ext uri="{FF2B5EF4-FFF2-40B4-BE49-F238E27FC236}">
                <a16:creationId xmlns:a16="http://schemas.microsoft.com/office/drawing/2014/main" id="{6E372702-09E8-482F-B73E-B8EA59DA1D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790AB7-BD2E-49C5-8EAD-DA4E7A31E5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E2A5B4F-9EFA-47AA-A701-45072068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75B052-F2B3-4D96-B77A-70D4612B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4" y="0"/>
            <a:ext cx="10614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2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3103417"/>
            <a:ext cx="5091193" cy="811119"/>
          </a:xfrm>
        </p:spPr>
        <p:txBody>
          <a:bodyPr rtlCol="0"/>
          <a:lstStyle/>
          <a:p>
            <a:pPr rtl="0"/>
            <a:r>
              <a:rPr lang="en-US" altLang="ja-JP" dirty="0"/>
              <a:t>Joined </a:t>
            </a:r>
            <a:r>
              <a:rPr lang="en-US" altLang="ja-JP" dirty="0" err="1"/>
              <a:t>Inzai</a:t>
            </a:r>
            <a:r>
              <a:rPr lang="en-US" altLang="ja-JP" dirty="0"/>
              <a:t> TMC from </a:t>
            </a:r>
            <a:r>
              <a:rPr lang="en-US" altLang="ja-JP" dirty="0" err="1"/>
              <a:t>Maizuru</a:t>
            </a:r>
            <a:endParaRPr lang="en-US" altLang="ja-JP" dirty="0"/>
          </a:p>
        </p:txBody>
      </p:sp>
      <p:pic>
        <p:nvPicPr>
          <p:cNvPr id="4" name="図プレースホルダー 3" descr="川の上の橋&#10;&#10;低い精度で自動的に生成された説明">
            <a:extLst>
              <a:ext uri="{FF2B5EF4-FFF2-40B4-BE49-F238E27FC236}">
                <a16:creationId xmlns:a16="http://schemas.microsoft.com/office/drawing/2014/main" id="{E8A94DCF-4850-4DDB-B87A-96EF27FA4BC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CB7A9393-DFD9-435A-BA97-C67C02BF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城崎にて</a:t>
            </a:r>
            <a:br>
              <a:rPr lang="ja-JP" altLang="en-US" dirty="0"/>
            </a:br>
            <a:endParaRPr lang="ja-JP" altLang="en-US" dirty="0"/>
          </a:p>
        </p:txBody>
      </p:sp>
      <p:pic>
        <p:nvPicPr>
          <p:cNvPr id="5" name="図プレースホルダー 4" descr="橋の下を流れる川&#10;&#10;中程度の精度で自動的に生成された説明">
            <a:extLst>
              <a:ext uri="{FF2B5EF4-FFF2-40B4-BE49-F238E27FC236}">
                <a16:creationId xmlns:a16="http://schemas.microsoft.com/office/drawing/2014/main" id="{816C1CF7-9601-430F-AE88-497604EF546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図プレースホルダー 10" descr="建物, 民衆, 荷物, ウォーキング が含まれている画像&#10;&#10;自動的に生成された説明">
            <a:extLst>
              <a:ext uri="{FF2B5EF4-FFF2-40B4-BE49-F238E27FC236}">
                <a16:creationId xmlns:a16="http://schemas.microsoft.com/office/drawing/2014/main" id="{F27EB0B1-0D77-46E1-9CB3-1C87838A77F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051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>
            <a:extLst>
              <a:ext uri="{FF2B5EF4-FFF2-40B4-BE49-F238E27FC236}">
                <a16:creationId xmlns:a16="http://schemas.microsoft.com/office/drawing/2014/main" id="{8DF0970F-BB82-4F18-85AC-EB1AEC61D0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57B0DAEC-C5E4-4AA7-965A-7677E218F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AC497563-0EC2-4DD8-9FA2-233C5321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6A0BCD-1D4F-4A7F-8C1F-EE2D1711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4" y="0"/>
            <a:ext cx="11536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12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59639_TF11292542_Win32" id="{57DC4D78-8EA7-4C89-B4E6-A64A9C711D88}" vid="{5013B26B-FE04-46B6-BBD2-65CA245E75B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{5A110AC5-544F-4FC6-9B19-FEEE12072A9C}tf11292542_win32</Template>
  <TotalTime>36</TotalTime>
  <Words>51</Words>
  <Application>Microsoft Office PowerPoint</Application>
  <PresentationFormat>ワイド画面</PresentationFormat>
  <Paragraphs>21</Paragraphs>
  <Slides>22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5" baseType="lpstr">
      <vt:lpstr>Meiryo UI</vt:lpstr>
      <vt:lpstr>Arial</vt:lpstr>
      <vt:lpstr>Office テーマ</vt:lpstr>
      <vt:lpstr>Drive my car　Vol. 1</vt:lpstr>
      <vt:lpstr>7,000 km</vt:lpstr>
      <vt:lpstr>7,000 km</vt:lpstr>
      <vt:lpstr>PowerPoint プレゼンテーション</vt:lpstr>
      <vt:lpstr>PowerPoint プレゼンテーション</vt:lpstr>
      <vt:lpstr>PowerPoint プレゼンテーション</vt:lpstr>
      <vt:lpstr>Joined Inzai TMC from Maizuru</vt:lpstr>
      <vt:lpstr>城崎にて </vt:lpstr>
      <vt:lpstr>PowerPoint プレゼンテーション</vt:lpstr>
      <vt:lpstr>Joined Kashiwa TMC from Tsuwano</vt:lpstr>
      <vt:lpstr>PowerPoint プレゼンテーション</vt:lpstr>
      <vt:lpstr>Enjoyed Nagasaki</vt:lpstr>
      <vt:lpstr>PowerPoint プレゼンテーション</vt:lpstr>
      <vt:lpstr>Dazifu and Yoshinogari</vt:lpstr>
      <vt:lpstr>PowerPoint プレゼンテーション</vt:lpstr>
      <vt:lpstr>Beautiful Sunset at Wakayama</vt:lpstr>
      <vt:lpstr>PowerPoint プレゼンテーション</vt:lpstr>
      <vt:lpstr>Kumano and Totsukawa</vt:lpstr>
      <vt:lpstr>Met Division J directors</vt:lpstr>
      <vt:lpstr>PowerPoint プレゼンテーション</vt:lpstr>
      <vt:lpstr>Biwako telework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 my car</dc:title>
  <dc:creator>TANAKA Masayuki(田中 真幸)</dc:creator>
  <cp:lastModifiedBy>TANAKA Masayuki(田中 真幸)</cp:lastModifiedBy>
  <cp:revision>10</cp:revision>
  <dcterms:created xsi:type="dcterms:W3CDTF">2022-06-10T22:02:31Z</dcterms:created>
  <dcterms:modified xsi:type="dcterms:W3CDTF">2022-06-10T23:30:30Z</dcterms:modified>
</cp:coreProperties>
</file>